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9906000" cy="6858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8CE"/>
    <a:srgbClr val="E21B3C"/>
    <a:srgbClr val="D89E00"/>
    <a:srgbClr val="268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5D0EE-4C8A-4070-A8C5-E0C56EE0FE13}" v="78" dt="2022-10-31T20:17:56.3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dsel Nonnemann" userId="9eec70cf-2eb8-4144-85fa-40bf8629e88f" providerId="ADAL" clId="{13A5D0EE-4C8A-4070-A8C5-E0C56EE0FE13}"/>
    <pc:docChg chg="undo redo custSel addSld delSld modSld">
      <pc:chgData name="Sidsel Nonnemann" userId="9eec70cf-2eb8-4144-85fa-40bf8629e88f" providerId="ADAL" clId="{13A5D0EE-4C8A-4070-A8C5-E0C56EE0FE13}" dt="2022-10-31T20:18:03.120" v="297" actId="47"/>
      <pc:docMkLst>
        <pc:docMk/>
      </pc:docMkLst>
      <pc:sldChg chg="del">
        <pc:chgData name="Sidsel Nonnemann" userId="9eec70cf-2eb8-4144-85fa-40bf8629e88f" providerId="ADAL" clId="{13A5D0EE-4C8A-4070-A8C5-E0C56EE0FE13}" dt="2022-10-31T20:18:03.120" v="297" actId="47"/>
        <pc:sldMkLst>
          <pc:docMk/>
          <pc:sldMk cId="1136888168" sldId="257"/>
        </pc:sldMkLst>
      </pc:sldChg>
      <pc:sldChg chg="addSp delSp modSp add mod delAnim modAnim">
        <pc:chgData name="Sidsel Nonnemann" userId="9eec70cf-2eb8-4144-85fa-40bf8629e88f" providerId="ADAL" clId="{13A5D0EE-4C8A-4070-A8C5-E0C56EE0FE13}" dt="2022-10-31T20:17:38.682" v="293" actId="14100"/>
        <pc:sldMkLst>
          <pc:docMk/>
          <pc:sldMk cId="2714954240" sldId="258"/>
        </pc:sldMkLst>
        <pc:spChg chg="add mod">
          <ac:chgData name="Sidsel Nonnemann" userId="9eec70cf-2eb8-4144-85fa-40bf8629e88f" providerId="ADAL" clId="{13A5D0EE-4C8A-4070-A8C5-E0C56EE0FE13}" dt="2022-10-31T11:50:16.109" v="25" actId="571"/>
          <ac:spMkLst>
            <pc:docMk/>
            <pc:sldMk cId="2714954240" sldId="258"/>
            <ac:spMk id="2" creationId="{C815C992-0D13-CDEA-FA1A-BC36BDB0E57C}"/>
          </ac:spMkLst>
        </pc:spChg>
        <pc:spChg chg="add del mod">
          <ac:chgData name="Sidsel Nonnemann" userId="9eec70cf-2eb8-4144-85fa-40bf8629e88f" providerId="ADAL" clId="{13A5D0EE-4C8A-4070-A8C5-E0C56EE0FE13}" dt="2022-10-31T20:17:26.461" v="290" actId="478"/>
          <ac:spMkLst>
            <pc:docMk/>
            <pc:sldMk cId="2714954240" sldId="258"/>
            <ac:spMk id="3" creationId="{B6C3E0DA-3682-5D96-B292-08EB48C749E9}"/>
          </ac:spMkLst>
        </pc:spChg>
        <pc:spChg chg="add mod">
          <ac:chgData name="Sidsel Nonnemann" userId="9eec70cf-2eb8-4144-85fa-40bf8629e88f" providerId="ADAL" clId="{13A5D0EE-4C8A-4070-A8C5-E0C56EE0FE13}" dt="2022-10-31T20:17:38.682" v="293" actId="14100"/>
          <ac:spMkLst>
            <pc:docMk/>
            <pc:sldMk cId="2714954240" sldId="258"/>
            <ac:spMk id="4" creationId="{4C031D3D-BEFC-2A10-19CB-065846F3027E}"/>
          </ac:spMkLst>
        </pc:spChg>
        <pc:spChg chg="mod topLvl">
          <ac:chgData name="Sidsel Nonnemann" userId="9eec70cf-2eb8-4144-85fa-40bf8629e88f" providerId="ADAL" clId="{13A5D0EE-4C8A-4070-A8C5-E0C56EE0FE13}" dt="2022-10-31T11:53:01.909" v="89" actId="179"/>
          <ac:spMkLst>
            <pc:docMk/>
            <pc:sldMk cId="2714954240" sldId="258"/>
            <ac:spMk id="6" creationId="{DFB6CCA0-15F1-6807-30FD-D0CDDF521C43}"/>
          </ac:spMkLst>
        </pc:spChg>
        <pc:spChg chg="add del mod">
          <ac:chgData name="Sidsel Nonnemann" userId="9eec70cf-2eb8-4144-85fa-40bf8629e88f" providerId="ADAL" clId="{13A5D0EE-4C8A-4070-A8C5-E0C56EE0FE13}" dt="2022-10-31T20:17:26.461" v="290" actId="478"/>
          <ac:spMkLst>
            <pc:docMk/>
            <pc:sldMk cId="2714954240" sldId="258"/>
            <ac:spMk id="7" creationId="{506D06B1-89B6-4BBB-BD3A-7D09C430D3F4}"/>
          </ac:spMkLst>
        </pc:spChg>
        <pc:spChg chg="mod topLvl">
          <ac:chgData name="Sidsel Nonnemann" userId="9eec70cf-2eb8-4144-85fa-40bf8629e88f" providerId="ADAL" clId="{13A5D0EE-4C8A-4070-A8C5-E0C56EE0FE13}" dt="2022-10-31T11:53:43.680" v="117" actId="179"/>
          <ac:spMkLst>
            <pc:docMk/>
            <pc:sldMk cId="2714954240" sldId="258"/>
            <ac:spMk id="10" creationId="{25B9DB60-8015-52CB-0E29-00F3B61BB57D}"/>
          </ac:spMkLst>
        </pc:spChg>
        <pc:spChg chg="mod topLvl">
          <ac:chgData name="Sidsel Nonnemann" userId="9eec70cf-2eb8-4144-85fa-40bf8629e88f" providerId="ADAL" clId="{13A5D0EE-4C8A-4070-A8C5-E0C56EE0FE13}" dt="2022-10-31T11:53:34.773" v="116" actId="179"/>
          <ac:spMkLst>
            <pc:docMk/>
            <pc:sldMk cId="2714954240" sldId="258"/>
            <ac:spMk id="11" creationId="{ABD0637F-E755-9DF2-BB32-AF47D4E29FC9}"/>
          </ac:spMkLst>
        </pc:spChg>
        <pc:spChg chg="mod">
          <ac:chgData name="Sidsel Nonnemann" userId="9eec70cf-2eb8-4144-85fa-40bf8629e88f" providerId="ADAL" clId="{13A5D0EE-4C8A-4070-A8C5-E0C56EE0FE13}" dt="2022-10-31T11:53:49.997" v="118" actId="179"/>
          <ac:spMkLst>
            <pc:docMk/>
            <pc:sldMk cId="2714954240" sldId="258"/>
            <ac:spMk id="12" creationId="{945E7393-A64A-9934-B48C-B0085B40846A}"/>
          </ac:spMkLst>
        </pc:spChg>
        <pc:spChg chg="mod topLvl">
          <ac:chgData name="Sidsel Nonnemann" userId="9eec70cf-2eb8-4144-85fa-40bf8629e88f" providerId="ADAL" clId="{13A5D0EE-4C8A-4070-A8C5-E0C56EE0FE13}" dt="2022-10-31T11:51:33.393" v="35" actId="1076"/>
          <ac:spMkLst>
            <pc:docMk/>
            <pc:sldMk cId="2714954240" sldId="258"/>
            <ac:spMk id="13" creationId="{EA3B75C0-D16B-1699-D690-A0E2E0122FC3}"/>
          </ac:spMkLst>
        </pc:spChg>
        <pc:spChg chg="mod topLvl">
          <ac:chgData name="Sidsel Nonnemann" userId="9eec70cf-2eb8-4144-85fa-40bf8629e88f" providerId="ADAL" clId="{13A5D0EE-4C8A-4070-A8C5-E0C56EE0FE13}" dt="2022-10-31T11:53:20.715" v="113" actId="1038"/>
          <ac:spMkLst>
            <pc:docMk/>
            <pc:sldMk cId="2714954240" sldId="258"/>
            <ac:spMk id="14" creationId="{549550B3-A66A-38B7-AD13-1DBFA582B26F}"/>
          </ac:spMkLst>
        </pc:spChg>
        <pc:spChg chg="mod">
          <ac:chgData name="Sidsel Nonnemann" userId="9eec70cf-2eb8-4144-85fa-40bf8629e88f" providerId="ADAL" clId="{13A5D0EE-4C8A-4070-A8C5-E0C56EE0FE13}" dt="2022-10-31T11:53:20.715" v="113" actId="1038"/>
          <ac:spMkLst>
            <pc:docMk/>
            <pc:sldMk cId="2714954240" sldId="258"/>
            <ac:spMk id="15" creationId="{A8BE7454-95DC-E866-C790-83F3DCDB2579}"/>
          </ac:spMkLst>
        </pc:spChg>
        <pc:spChg chg="mod topLvl">
          <ac:chgData name="Sidsel Nonnemann" userId="9eec70cf-2eb8-4144-85fa-40bf8629e88f" providerId="ADAL" clId="{13A5D0EE-4C8A-4070-A8C5-E0C56EE0FE13}" dt="2022-10-31T11:49:47.928" v="15" actId="1076"/>
          <ac:spMkLst>
            <pc:docMk/>
            <pc:sldMk cId="2714954240" sldId="258"/>
            <ac:spMk id="16" creationId="{C688C5A0-1AD8-0F8F-111E-C25E028AE55C}"/>
          </ac:spMkLst>
        </pc:spChg>
        <pc:grpChg chg="del ord">
          <ac:chgData name="Sidsel Nonnemann" userId="9eec70cf-2eb8-4144-85fa-40bf8629e88f" providerId="ADAL" clId="{13A5D0EE-4C8A-4070-A8C5-E0C56EE0FE13}" dt="2022-10-31T11:48:58.030" v="6" actId="165"/>
          <ac:grpSpMkLst>
            <pc:docMk/>
            <pc:sldMk cId="2714954240" sldId="258"/>
            <ac:grpSpMk id="17" creationId="{69007112-5E23-41FF-2AA1-328CA41206B5}"/>
          </ac:grpSpMkLst>
        </pc:grpChg>
        <pc:grpChg chg="del">
          <ac:chgData name="Sidsel Nonnemann" userId="9eec70cf-2eb8-4144-85fa-40bf8629e88f" providerId="ADAL" clId="{13A5D0EE-4C8A-4070-A8C5-E0C56EE0FE13}" dt="2022-10-31T11:48:51.891" v="4" actId="165"/>
          <ac:grpSpMkLst>
            <pc:docMk/>
            <pc:sldMk cId="2714954240" sldId="258"/>
            <ac:grpSpMk id="18" creationId="{E9190C09-CE22-1F63-F5E4-46641ACD9F0E}"/>
          </ac:grpSpMkLst>
        </pc:grpChg>
        <pc:grpChg chg="del mod">
          <ac:chgData name="Sidsel Nonnemann" userId="9eec70cf-2eb8-4144-85fa-40bf8629e88f" providerId="ADAL" clId="{13A5D0EE-4C8A-4070-A8C5-E0C56EE0FE13}" dt="2022-10-31T11:48:44.865" v="3" actId="165"/>
          <ac:grpSpMkLst>
            <pc:docMk/>
            <pc:sldMk cId="2714954240" sldId="258"/>
            <ac:grpSpMk id="19" creationId="{5122D018-C053-931B-2BFD-8B00F9418CCE}"/>
          </ac:grpSpMkLst>
        </pc:grpChg>
      </pc:sldChg>
      <pc:sldChg chg="addSp modSp add mod modAnim">
        <pc:chgData name="Sidsel Nonnemann" userId="9eec70cf-2eb8-4144-85fa-40bf8629e88f" providerId="ADAL" clId="{13A5D0EE-4C8A-4070-A8C5-E0C56EE0FE13}" dt="2022-10-31T20:17:53.396" v="295" actId="122"/>
        <pc:sldMkLst>
          <pc:docMk/>
          <pc:sldMk cId="1130072809" sldId="259"/>
        </pc:sldMkLst>
        <pc:spChg chg="add mod">
          <ac:chgData name="Sidsel Nonnemann" userId="9eec70cf-2eb8-4144-85fa-40bf8629e88f" providerId="ADAL" clId="{13A5D0EE-4C8A-4070-A8C5-E0C56EE0FE13}" dt="2022-10-31T20:16:49.917" v="283" actId="20577"/>
          <ac:spMkLst>
            <pc:docMk/>
            <pc:sldMk cId="1130072809" sldId="259"/>
            <ac:spMk id="2" creationId="{018D694D-3F31-ADF0-E27A-7BC276BD04CD}"/>
          </ac:spMkLst>
        </pc:spChg>
        <pc:spChg chg="mod">
          <ac:chgData name="Sidsel Nonnemann" userId="9eec70cf-2eb8-4144-85fa-40bf8629e88f" providerId="ADAL" clId="{13A5D0EE-4C8A-4070-A8C5-E0C56EE0FE13}" dt="2022-10-31T20:16:51.698" v="284" actId="6549"/>
          <ac:spMkLst>
            <pc:docMk/>
            <pc:sldMk cId="1130072809" sldId="259"/>
            <ac:spMk id="3" creationId="{B6C3E0DA-3682-5D96-B292-08EB48C749E9}"/>
          </ac:spMkLst>
        </pc:spChg>
        <pc:spChg chg="mod">
          <ac:chgData name="Sidsel Nonnemann" userId="9eec70cf-2eb8-4144-85fa-40bf8629e88f" providerId="ADAL" clId="{13A5D0EE-4C8A-4070-A8C5-E0C56EE0FE13}" dt="2022-10-31T20:17:53.396" v="295" actId="122"/>
          <ac:spMkLst>
            <pc:docMk/>
            <pc:sldMk cId="1130072809" sldId="259"/>
            <ac:spMk id="4" creationId="{4C031D3D-BEFC-2A10-19CB-065846F3027E}"/>
          </ac:spMkLst>
        </pc:spChg>
      </pc:sldChg>
      <pc:sldChg chg="addSp modSp add modAnim">
        <pc:chgData name="Sidsel Nonnemann" userId="9eec70cf-2eb8-4144-85fa-40bf8629e88f" providerId="ADAL" clId="{13A5D0EE-4C8A-4070-A8C5-E0C56EE0FE13}" dt="2022-10-31T20:17:56.379" v="296" actId="122"/>
        <pc:sldMkLst>
          <pc:docMk/>
          <pc:sldMk cId="851508465" sldId="260"/>
        </pc:sldMkLst>
        <pc:spChg chg="add mod">
          <ac:chgData name="Sidsel Nonnemann" userId="9eec70cf-2eb8-4144-85fa-40bf8629e88f" providerId="ADAL" clId="{13A5D0EE-4C8A-4070-A8C5-E0C56EE0FE13}" dt="2022-10-31T20:16:57.963" v="287" actId="20577"/>
          <ac:spMkLst>
            <pc:docMk/>
            <pc:sldMk cId="851508465" sldId="260"/>
            <ac:spMk id="2" creationId="{ACB22F60-3335-9AE7-C175-C649262C33E4}"/>
          </ac:spMkLst>
        </pc:spChg>
        <pc:spChg chg="mod">
          <ac:chgData name="Sidsel Nonnemann" userId="9eec70cf-2eb8-4144-85fa-40bf8629e88f" providerId="ADAL" clId="{13A5D0EE-4C8A-4070-A8C5-E0C56EE0FE13}" dt="2022-10-31T20:17:01.246" v="288" actId="6549"/>
          <ac:spMkLst>
            <pc:docMk/>
            <pc:sldMk cId="851508465" sldId="260"/>
            <ac:spMk id="3" creationId="{B6C3E0DA-3682-5D96-B292-08EB48C749E9}"/>
          </ac:spMkLst>
        </pc:spChg>
        <pc:spChg chg="mod">
          <ac:chgData name="Sidsel Nonnemann" userId="9eec70cf-2eb8-4144-85fa-40bf8629e88f" providerId="ADAL" clId="{13A5D0EE-4C8A-4070-A8C5-E0C56EE0FE13}" dt="2022-10-31T20:17:56.379" v="296" actId="122"/>
          <ac:spMkLst>
            <pc:docMk/>
            <pc:sldMk cId="851508465" sldId="260"/>
            <ac:spMk id="4" creationId="{4C031D3D-BEFC-2A10-19CB-065846F3027E}"/>
          </ac:spMkLst>
        </pc:spChg>
      </pc:sldChg>
      <pc:sldChg chg="modSp add mod">
        <pc:chgData name="Sidsel Nonnemann" userId="9eec70cf-2eb8-4144-85fa-40bf8629e88f" providerId="ADAL" clId="{13A5D0EE-4C8A-4070-A8C5-E0C56EE0FE13}" dt="2022-10-31T20:17:50.447" v="294" actId="122"/>
        <pc:sldMkLst>
          <pc:docMk/>
          <pc:sldMk cId="2173700951" sldId="261"/>
        </pc:sldMkLst>
        <pc:spChg chg="mod">
          <ac:chgData name="Sidsel Nonnemann" userId="9eec70cf-2eb8-4144-85fa-40bf8629e88f" providerId="ADAL" clId="{13A5D0EE-4C8A-4070-A8C5-E0C56EE0FE13}" dt="2022-10-31T20:17:50.447" v="294" actId="122"/>
          <ac:spMkLst>
            <pc:docMk/>
            <pc:sldMk cId="2173700951" sldId="261"/>
            <ac:spMk id="4" creationId="{4C031D3D-BEFC-2A10-19CB-065846F3027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052D4-0B2E-C187-C7C4-75DFF7BE4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6CDCF3C-9F98-C05E-83E7-2D204E2C2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3A57143-60B7-0AC4-108C-CC55656C1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298393E-44B1-2ABF-730D-90115971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657B343-D42F-79CF-0E7B-5BB5FDCD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976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00F3B3-B84D-5E32-91BD-087FD0513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C1A912E-A865-AE6E-6C94-1C786E4F8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CC1E1E2-F482-FD26-F101-BCC486FF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E4C8575-3021-1180-5C7F-2BEA3585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D6028C0-424F-F728-C3AC-447B1733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395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B64F0F9-A9AE-F1F2-2345-D6D924593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61DAAEF-87F4-D389-52FA-11A4BB485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4A03DB-67F9-7F81-87C6-A8AACAFE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A3BEB5D-029A-AC66-3989-C556AE61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3E8BA08-B70A-A6FA-6AF8-37248F6C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447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97576-8B67-1AD7-7BDC-F0DBBFC8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D0CA4FA-34A2-C636-14F3-7B1B750A7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29476C7-5424-38AC-BDD4-43326638A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7D0BE1F-90A1-CF24-CCF9-B089A00A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293711-EE24-8EC2-A0F8-1E41FDF06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879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71A9B-9343-4E40-A060-D5F967316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3B8654F-13BC-7014-7D0A-084CA7BB3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DC0F2CD-87AD-B5D5-FE35-0DCD139D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D852E6B-2CCC-E3E2-EF68-11D73AC2D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C81918A-0E53-317F-D283-D047C550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657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DB081-F5B2-E48C-C197-6645F960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2FD933-DCBA-22B8-E383-68E23B0BE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1099E30-A248-0DD9-2DE9-D019C8BF5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4C0D174-88A2-7D9C-BB3A-4C38ED8D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83FE8E2-91C4-AB8A-2DC3-8B7012B3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66E6E3A-4F31-B13B-16DF-5A13DB40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021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B8B5EA-32E8-A9D2-1178-8AC7C6D2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C277675-7BD3-7C58-7C24-5FE700695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4C07D24-238B-9C4F-D5CC-2AC02C0B3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047587F-5365-309C-4D2C-76F918C0A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9F34D8A-C776-0D12-3649-634DD112D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ECD63CB-B8D4-BB19-DE67-D88EC640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1561632-F494-AA25-D089-08F76648B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8B2D245-0966-0A2E-E3A9-07BA0E0BA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295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5B643-58E3-B8A0-43AB-37795ECD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D557405-774C-D018-6627-757228173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E228E42-80B4-881B-2AF0-8C643AC4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FFA0B06-769B-DBDC-DBD6-06C77968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66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FD7C6B5-05CB-75F4-915A-84BF465F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1B57788-8EDB-E406-71DB-B4BED0B89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3F508FA-8257-C75B-3F66-625CB012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581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100F8-CEDF-3BF4-2106-2A51704A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FCB9CC-D080-B8B7-426E-ADCAEEA62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8071089-7394-D9F7-82C9-D5C53E9CE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E3D029B-8B2D-0DF0-D32F-3E0C8C29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B3A3F97-7024-F0C1-F1E0-CB2E52A8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FDA2BF-82C1-168E-D6BD-7179CA97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393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ED9231-542A-C0FA-F9DA-7594E64F0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E33642C-7AD8-1BEB-8B31-F413E898F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E2629FA-2E9D-CBC8-2477-10AA63066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D7A3D32-1400-91C1-A11B-50E38306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4DBE8AC-1B06-6C6A-E12E-8E65CD0E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169E4A8-A22D-84A1-DAD6-91FF3E6A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495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9E99ED5-1B09-F4BE-7864-433ECE27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3B5DE98-750C-38C2-3B9A-136F5C269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71E833D-C554-001F-34DE-4D8137656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4C28A-73CE-473C-82A0-DE7CDE9E4105}" type="datetimeFigureOut">
              <a:rPr lang="da-DK" smtClean="0"/>
              <a:t>31-10-2022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240FDB-A3DE-DB8F-A447-7A6625B38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86689E9-C276-2824-58A2-112139450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3FD9-1590-4C09-9523-D467E3DA36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976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945E7393-A64A-9934-B48C-B0085B40846A}"/>
              </a:ext>
            </a:extLst>
          </p:cNvPr>
          <p:cNvSpPr/>
          <p:nvPr/>
        </p:nvSpPr>
        <p:spPr>
          <a:xfrm>
            <a:off x="5063414" y="5598000"/>
            <a:ext cx="4482588" cy="900000"/>
          </a:xfrm>
          <a:prstGeom prst="rect">
            <a:avLst/>
          </a:prstGeom>
          <a:solidFill>
            <a:srgbClr val="268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719138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Svar4</a:t>
            </a:r>
            <a:endParaRPr lang="da-DK" sz="1463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5B9DB60-8015-52CB-0E29-00F3B61BB57D}"/>
              </a:ext>
            </a:extLst>
          </p:cNvPr>
          <p:cNvSpPr/>
          <p:nvPr/>
        </p:nvSpPr>
        <p:spPr>
          <a:xfrm>
            <a:off x="5063413" y="4448485"/>
            <a:ext cx="4482587" cy="900001"/>
          </a:xfrm>
          <a:prstGeom prst="rect">
            <a:avLst/>
          </a:prstGeom>
          <a:solidFill>
            <a:srgbClr val="136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7191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Svar2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49550B3-A66A-38B7-AD13-1DBFA582B26F}"/>
              </a:ext>
            </a:extLst>
          </p:cNvPr>
          <p:cNvSpPr/>
          <p:nvPr/>
        </p:nvSpPr>
        <p:spPr>
          <a:xfrm rot="2700000">
            <a:off x="5314164" y="4718485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8BE7454-95DC-E866-C790-83F3DCDB2579}"/>
              </a:ext>
            </a:extLst>
          </p:cNvPr>
          <p:cNvSpPr/>
          <p:nvPr/>
        </p:nvSpPr>
        <p:spPr>
          <a:xfrm>
            <a:off x="5314165" y="5868001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FB6CCA0-15F1-6807-30FD-D0CDDF521C43}"/>
              </a:ext>
            </a:extLst>
          </p:cNvPr>
          <p:cNvSpPr/>
          <p:nvPr/>
        </p:nvSpPr>
        <p:spPr>
          <a:xfrm>
            <a:off x="360000" y="5598001"/>
            <a:ext cx="4482588" cy="900000"/>
          </a:xfrm>
          <a:prstGeom prst="rect">
            <a:avLst/>
          </a:prstGeom>
          <a:solidFill>
            <a:srgbClr val="D8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Svar3</a:t>
            </a:r>
            <a:endParaRPr lang="da-DK" sz="1463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688C5A0-1AD8-0F8F-111E-C25E028AE55C}"/>
              </a:ext>
            </a:extLst>
          </p:cNvPr>
          <p:cNvSpPr/>
          <p:nvPr/>
        </p:nvSpPr>
        <p:spPr>
          <a:xfrm>
            <a:off x="540000" y="5868001"/>
            <a:ext cx="360000" cy="3600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BD0637F-E755-9DF2-BB32-AF47D4E29FC9}"/>
              </a:ext>
            </a:extLst>
          </p:cNvPr>
          <p:cNvSpPr/>
          <p:nvPr/>
        </p:nvSpPr>
        <p:spPr>
          <a:xfrm>
            <a:off x="360000" y="4448484"/>
            <a:ext cx="4482586" cy="900002"/>
          </a:xfrm>
          <a:prstGeom prst="rect">
            <a:avLst/>
          </a:prstGeom>
          <a:solidFill>
            <a:srgbClr val="E21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lang="da-DK" sz="2400" dirty="0"/>
              <a:t>	Svar1</a:t>
            </a:r>
          </a:p>
        </p:txBody>
      </p:sp>
      <p:sp>
        <p:nvSpPr>
          <p:cNvPr id="13" name="Ligebenet trekant 12">
            <a:extLst>
              <a:ext uri="{FF2B5EF4-FFF2-40B4-BE49-F238E27FC236}">
                <a16:creationId xmlns:a16="http://schemas.microsoft.com/office/drawing/2014/main" id="{EA3B75C0-D16B-1699-D690-A0E2E0122FC3}"/>
              </a:ext>
            </a:extLst>
          </p:cNvPr>
          <p:cNvSpPr/>
          <p:nvPr/>
        </p:nvSpPr>
        <p:spPr>
          <a:xfrm>
            <a:off x="540000" y="4718485"/>
            <a:ext cx="360000" cy="360000"/>
          </a:xfrm>
          <a:prstGeom prst="triangl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C031D3D-BEFC-2A10-19CB-065846F3027E}"/>
              </a:ext>
            </a:extLst>
          </p:cNvPr>
          <p:cNvSpPr txBox="1"/>
          <p:nvPr/>
        </p:nvSpPr>
        <p:spPr>
          <a:xfrm>
            <a:off x="360000" y="466530"/>
            <a:ext cx="9185999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dirty="0"/>
              <a:t>Spørgsmål</a:t>
            </a:r>
          </a:p>
        </p:txBody>
      </p:sp>
    </p:spTree>
    <p:extLst>
      <p:ext uri="{BB962C8B-B14F-4D97-AF65-F5344CB8AC3E}">
        <p14:creationId xmlns:p14="http://schemas.microsoft.com/office/powerpoint/2010/main" val="271495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945E7393-A64A-9934-B48C-B0085B40846A}"/>
              </a:ext>
            </a:extLst>
          </p:cNvPr>
          <p:cNvSpPr/>
          <p:nvPr/>
        </p:nvSpPr>
        <p:spPr>
          <a:xfrm>
            <a:off x="5063414" y="5598000"/>
            <a:ext cx="4482588" cy="900000"/>
          </a:xfrm>
          <a:prstGeom prst="rect">
            <a:avLst/>
          </a:prstGeom>
          <a:solidFill>
            <a:srgbClr val="268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719138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Svar4</a:t>
            </a:r>
            <a:endParaRPr lang="da-DK" sz="1463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5B9DB60-8015-52CB-0E29-00F3B61BB57D}"/>
              </a:ext>
            </a:extLst>
          </p:cNvPr>
          <p:cNvSpPr/>
          <p:nvPr/>
        </p:nvSpPr>
        <p:spPr>
          <a:xfrm>
            <a:off x="5063413" y="4448485"/>
            <a:ext cx="4482587" cy="900001"/>
          </a:xfrm>
          <a:prstGeom prst="rect">
            <a:avLst/>
          </a:prstGeom>
          <a:solidFill>
            <a:srgbClr val="136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7191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Svar2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49550B3-A66A-38B7-AD13-1DBFA582B26F}"/>
              </a:ext>
            </a:extLst>
          </p:cNvPr>
          <p:cNvSpPr/>
          <p:nvPr/>
        </p:nvSpPr>
        <p:spPr>
          <a:xfrm rot="2700000">
            <a:off x="5314164" y="4718485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8BE7454-95DC-E866-C790-83F3DCDB2579}"/>
              </a:ext>
            </a:extLst>
          </p:cNvPr>
          <p:cNvSpPr/>
          <p:nvPr/>
        </p:nvSpPr>
        <p:spPr>
          <a:xfrm>
            <a:off x="5314165" y="5868001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FB6CCA0-15F1-6807-30FD-D0CDDF521C43}"/>
              </a:ext>
            </a:extLst>
          </p:cNvPr>
          <p:cNvSpPr/>
          <p:nvPr/>
        </p:nvSpPr>
        <p:spPr>
          <a:xfrm>
            <a:off x="360000" y="5598001"/>
            <a:ext cx="4482588" cy="900000"/>
          </a:xfrm>
          <a:prstGeom prst="rect">
            <a:avLst/>
          </a:prstGeom>
          <a:solidFill>
            <a:srgbClr val="D8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Svar3</a:t>
            </a:r>
            <a:endParaRPr lang="da-DK" sz="1463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688C5A0-1AD8-0F8F-111E-C25E028AE55C}"/>
              </a:ext>
            </a:extLst>
          </p:cNvPr>
          <p:cNvSpPr/>
          <p:nvPr/>
        </p:nvSpPr>
        <p:spPr>
          <a:xfrm>
            <a:off x="540000" y="5868001"/>
            <a:ext cx="360000" cy="3600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BD0637F-E755-9DF2-BB32-AF47D4E29FC9}"/>
              </a:ext>
            </a:extLst>
          </p:cNvPr>
          <p:cNvSpPr/>
          <p:nvPr/>
        </p:nvSpPr>
        <p:spPr>
          <a:xfrm>
            <a:off x="360000" y="4448484"/>
            <a:ext cx="4482586" cy="900002"/>
          </a:xfrm>
          <a:prstGeom prst="rect">
            <a:avLst/>
          </a:prstGeom>
          <a:solidFill>
            <a:srgbClr val="E21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lang="da-DK" sz="2400" dirty="0"/>
              <a:t>	Svar1</a:t>
            </a:r>
          </a:p>
        </p:txBody>
      </p:sp>
      <p:sp>
        <p:nvSpPr>
          <p:cNvPr id="13" name="Ligebenet trekant 12">
            <a:extLst>
              <a:ext uri="{FF2B5EF4-FFF2-40B4-BE49-F238E27FC236}">
                <a16:creationId xmlns:a16="http://schemas.microsoft.com/office/drawing/2014/main" id="{EA3B75C0-D16B-1699-D690-A0E2E0122FC3}"/>
              </a:ext>
            </a:extLst>
          </p:cNvPr>
          <p:cNvSpPr/>
          <p:nvPr/>
        </p:nvSpPr>
        <p:spPr>
          <a:xfrm>
            <a:off x="540000" y="4718485"/>
            <a:ext cx="360000" cy="360000"/>
          </a:xfrm>
          <a:prstGeom prst="triangl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B6C3E0DA-3682-5D96-B292-08EB48C749E9}"/>
              </a:ext>
            </a:extLst>
          </p:cNvPr>
          <p:cNvSpPr/>
          <p:nvPr/>
        </p:nvSpPr>
        <p:spPr>
          <a:xfrm>
            <a:off x="720000" y="1893728"/>
            <a:ext cx="1800000" cy="1800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latin typeface="Agency FB" panose="020B0503020202020204" pitchFamily="34" charset="0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C031D3D-BEFC-2A10-19CB-065846F3027E}"/>
              </a:ext>
            </a:extLst>
          </p:cNvPr>
          <p:cNvSpPr txBox="1"/>
          <p:nvPr/>
        </p:nvSpPr>
        <p:spPr>
          <a:xfrm>
            <a:off x="2789853" y="466530"/>
            <a:ext cx="6531429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dirty="0"/>
              <a:t>Spørgsmål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06D06B1-89B6-4BBB-BD3A-7D09C430D3F4}"/>
              </a:ext>
            </a:extLst>
          </p:cNvPr>
          <p:cNvSpPr txBox="1"/>
          <p:nvPr/>
        </p:nvSpPr>
        <p:spPr>
          <a:xfrm>
            <a:off x="720000" y="3809151"/>
            <a:ext cx="1800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1800" dirty="0"/>
              <a:t>10 sekunder</a:t>
            </a:r>
          </a:p>
        </p:txBody>
      </p:sp>
    </p:spTree>
    <p:extLst>
      <p:ext uri="{BB962C8B-B14F-4D97-AF65-F5344CB8AC3E}">
        <p14:creationId xmlns:p14="http://schemas.microsoft.com/office/powerpoint/2010/main" val="217370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945E7393-A64A-9934-B48C-B0085B40846A}"/>
              </a:ext>
            </a:extLst>
          </p:cNvPr>
          <p:cNvSpPr/>
          <p:nvPr/>
        </p:nvSpPr>
        <p:spPr>
          <a:xfrm>
            <a:off x="5063414" y="5598000"/>
            <a:ext cx="4482588" cy="900000"/>
          </a:xfrm>
          <a:prstGeom prst="rect">
            <a:avLst/>
          </a:prstGeom>
          <a:solidFill>
            <a:srgbClr val="268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719138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Svar4</a:t>
            </a:r>
            <a:endParaRPr lang="da-DK" sz="1463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5B9DB60-8015-52CB-0E29-00F3B61BB57D}"/>
              </a:ext>
            </a:extLst>
          </p:cNvPr>
          <p:cNvSpPr/>
          <p:nvPr/>
        </p:nvSpPr>
        <p:spPr>
          <a:xfrm>
            <a:off x="5063413" y="4448485"/>
            <a:ext cx="4482587" cy="900001"/>
          </a:xfrm>
          <a:prstGeom prst="rect">
            <a:avLst/>
          </a:prstGeom>
          <a:solidFill>
            <a:srgbClr val="136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7191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Svar2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49550B3-A66A-38B7-AD13-1DBFA582B26F}"/>
              </a:ext>
            </a:extLst>
          </p:cNvPr>
          <p:cNvSpPr/>
          <p:nvPr/>
        </p:nvSpPr>
        <p:spPr>
          <a:xfrm rot="2700000">
            <a:off x="5314164" y="4718485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8BE7454-95DC-E866-C790-83F3DCDB2579}"/>
              </a:ext>
            </a:extLst>
          </p:cNvPr>
          <p:cNvSpPr/>
          <p:nvPr/>
        </p:nvSpPr>
        <p:spPr>
          <a:xfrm>
            <a:off x="5314165" y="5868001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FB6CCA0-15F1-6807-30FD-D0CDDF521C43}"/>
              </a:ext>
            </a:extLst>
          </p:cNvPr>
          <p:cNvSpPr/>
          <p:nvPr/>
        </p:nvSpPr>
        <p:spPr>
          <a:xfrm>
            <a:off x="360000" y="5598001"/>
            <a:ext cx="4482588" cy="900000"/>
          </a:xfrm>
          <a:prstGeom prst="rect">
            <a:avLst/>
          </a:prstGeom>
          <a:solidFill>
            <a:srgbClr val="D8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Svar3</a:t>
            </a:r>
            <a:endParaRPr lang="da-DK" sz="1463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688C5A0-1AD8-0F8F-111E-C25E028AE55C}"/>
              </a:ext>
            </a:extLst>
          </p:cNvPr>
          <p:cNvSpPr/>
          <p:nvPr/>
        </p:nvSpPr>
        <p:spPr>
          <a:xfrm>
            <a:off x="540000" y="5868001"/>
            <a:ext cx="360000" cy="3600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BD0637F-E755-9DF2-BB32-AF47D4E29FC9}"/>
              </a:ext>
            </a:extLst>
          </p:cNvPr>
          <p:cNvSpPr/>
          <p:nvPr/>
        </p:nvSpPr>
        <p:spPr>
          <a:xfrm>
            <a:off x="360000" y="4448484"/>
            <a:ext cx="4482586" cy="900002"/>
          </a:xfrm>
          <a:prstGeom prst="rect">
            <a:avLst/>
          </a:prstGeom>
          <a:solidFill>
            <a:srgbClr val="E21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lang="da-DK" sz="2400" dirty="0"/>
              <a:t>	Svar1</a:t>
            </a:r>
          </a:p>
        </p:txBody>
      </p:sp>
      <p:sp>
        <p:nvSpPr>
          <p:cNvPr id="13" name="Ligebenet trekant 12">
            <a:extLst>
              <a:ext uri="{FF2B5EF4-FFF2-40B4-BE49-F238E27FC236}">
                <a16:creationId xmlns:a16="http://schemas.microsoft.com/office/drawing/2014/main" id="{EA3B75C0-D16B-1699-D690-A0E2E0122FC3}"/>
              </a:ext>
            </a:extLst>
          </p:cNvPr>
          <p:cNvSpPr/>
          <p:nvPr/>
        </p:nvSpPr>
        <p:spPr>
          <a:xfrm>
            <a:off x="540000" y="4718485"/>
            <a:ext cx="360000" cy="360000"/>
          </a:xfrm>
          <a:prstGeom prst="triangl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B6C3E0DA-3682-5D96-B292-08EB48C749E9}"/>
              </a:ext>
            </a:extLst>
          </p:cNvPr>
          <p:cNvSpPr/>
          <p:nvPr/>
        </p:nvSpPr>
        <p:spPr>
          <a:xfrm>
            <a:off x="720000" y="1893728"/>
            <a:ext cx="1800000" cy="1800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latin typeface="Agency FB" panose="020B0503020202020204" pitchFamily="34" charset="0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C031D3D-BEFC-2A10-19CB-065846F3027E}"/>
              </a:ext>
            </a:extLst>
          </p:cNvPr>
          <p:cNvSpPr txBox="1"/>
          <p:nvPr/>
        </p:nvSpPr>
        <p:spPr>
          <a:xfrm>
            <a:off x="2789853" y="466530"/>
            <a:ext cx="6531429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dirty="0"/>
              <a:t>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18D694D-3F31-ADF0-E27A-7BC276BD04CD}"/>
              </a:ext>
            </a:extLst>
          </p:cNvPr>
          <p:cNvSpPr txBox="1"/>
          <p:nvPr/>
        </p:nvSpPr>
        <p:spPr>
          <a:xfrm>
            <a:off x="720000" y="3809151"/>
            <a:ext cx="1800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1800" dirty="0"/>
              <a:t>15 sekunder</a:t>
            </a:r>
          </a:p>
        </p:txBody>
      </p:sp>
    </p:spTree>
    <p:extLst>
      <p:ext uri="{BB962C8B-B14F-4D97-AF65-F5344CB8AC3E}">
        <p14:creationId xmlns:p14="http://schemas.microsoft.com/office/powerpoint/2010/main" val="113007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945E7393-A64A-9934-B48C-B0085B40846A}"/>
              </a:ext>
            </a:extLst>
          </p:cNvPr>
          <p:cNvSpPr/>
          <p:nvPr/>
        </p:nvSpPr>
        <p:spPr>
          <a:xfrm>
            <a:off x="5063414" y="5598000"/>
            <a:ext cx="4482588" cy="900000"/>
          </a:xfrm>
          <a:prstGeom prst="rect">
            <a:avLst/>
          </a:prstGeom>
          <a:solidFill>
            <a:srgbClr val="268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719138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Svar4</a:t>
            </a:r>
            <a:endParaRPr lang="da-DK" sz="1463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5B9DB60-8015-52CB-0E29-00F3B61BB57D}"/>
              </a:ext>
            </a:extLst>
          </p:cNvPr>
          <p:cNvSpPr/>
          <p:nvPr/>
        </p:nvSpPr>
        <p:spPr>
          <a:xfrm>
            <a:off x="5063413" y="4448485"/>
            <a:ext cx="4482587" cy="900001"/>
          </a:xfrm>
          <a:prstGeom prst="rect">
            <a:avLst/>
          </a:prstGeom>
          <a:solidFill>
            <a:srgbClr val="136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7191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Svar2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49550B3-A66A-38B7-AD13-1DBFA582B26F}"/>
              </a:ext>
            </a:extLst>
          </p:cNvPr>
          <p:cNvSpPr/>
          <p:nvPr/>
        </p:nvSpPr>
        <p:spPr>
          <a:xfrm rot="2700000">
            <a:off x="5314164" y="4718485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8BE7454-95DC-E866-C790-83F3DCDB2579}"/>
              </a:ext>
            </a:extLst>
          </p:cNvPr>
          <p:cNvSpPr/>
          <p:nvPr/>
        </p:nvSpPr>
        <p:spPr>
          <a:xfrm>
            <a:off x="5314165" y="5868001"/>
            <a:ext cx="360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FB6CCA0-15F1-6807-30FD-D0CDDF521C43}"/>
              </a:ext>
            </a:extLst>
          </p:cNvPr>
          <p:cNvSpPr/>
          <p:nvPr/>
        </p:nvSpPr>
        <p:spPr>
          <a:xfrm>
            <a:off x="360000" y="5598001"/>
            <a:ext cx="4482588" cy="900000"/>
          </a:xfrm>
          <a:prstGeom prst="rect">
            <a:avLst/>
          </a:prstGeom>
          <a:solidFill>
            <a:srgbClr val="D8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Svar3</a:t>
            </a:r>
            <a:endParaRPr lang="da-DK" sz="1463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688C5A0-1AD8-0F8F-111E-C25E028AE55C}"/>
              </a:ext>
            </a:extLst>
          </p:cNvPr>
          <p:cNvSpPr/>
          <p:nvPr/>
        </p:nvSpPr>
        <p:spPr>
          <a:xfrm>
            <a:off x="540000" y="5868001"/>
            <a:ext cx="360000" cy="3600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BD0637F-E755-9DF2-BB32-AF47D4E29FC9}"/>
              </a:ext>
            </a:extLst>
          </p:cNvPr>
          <p:cNvSpPr/>
          <p:nvPr/>
        </p:nvSpPr>
        <p:spPr>
          <a:xfrm>
            <a:off x="360000" y="4448484"/>
            <a:ext cx="4482586" cy="900002"/>
          </a:xfrm>
          <a:prstGeom prst="rect">
            <a:avLst/>
          </a:prstGeom>
          <a:solidFill>
            <a:srgbClr val="E21B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25475"/>
            <a:r>
              <a:rPr lang="da-DK" sz="2400" dirty="0"/>
              <a:t>	Svar1</a:t>
            </a:r>
          </a:p>
        </p:txBody>
      </p:sp>
      <p:sp>
        <p:nvSpPr>
          <p:cNvPr id="13" name="Ligebenet trekant 12">
            <a:extLst>
              <a:ext uri="{FF2B5EF4-FFF2-40B4-BE49-F238E27FC236}">
                <a16:creationId xmlns:a16="http://schemas.microsoft.com/office/drawing/2014/main" id="{EA3B75C0-D16B-1699-D690-A0E2E0122FC3}"/>
              </a:ext>
            </a:extLst>
          </p:cNvPr>
          <p:cNvSpPr/>
          <p:nvPr/>
        </p:nvSpPr>
        <p:spPr>
          <a:xfrm>
            <a:off x="540000" y="4718485"/>
            <a:ext cx="360000" cy="360000"/>
          </a:xfrm>
          <a:prstGeom prst="triangl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B6C3E0DA-3682-5D96-B292-08EB48C749E9}"/>
              </a:ext>
            </a:extLst>
          </p:cNvPr>
          <p:cNvSpPr/>
          <p:nvPr/>
        </p:nvSpPr>
        <p:spPr>
          <a:xfrm>
            <a:off x="720000" y="1893728"/>
            <a:ext cx="1800000" cy="1800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latin typeface="Agency FB" panose="020B0503020202020204" pitchFamily="34" charset="0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C031D3D-BEFC-2A10-19CB-065846F3027E}"/>
              </a:ext>
            </a:extLst>
          </p:cNvPr>
          <p:cNvSpPr txBox="1"/>
          <p:nvPr/>
        </p:nvSpPr>
        <p:spPr>
          <a:xfrm>
            <a:off x="2789853" y="466530"/>
            <a:ext cx="6531429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dirty="0"/>
              <a:t>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CB22F60-3335-9AE7-C175-C649262C33E4}"/>
              </a:ext>
            </a:extLst>
          </p:cNvPr>
          <p:cNvSpPr txBox="1"/>
          <p:nvPr/>
        </p:nvSpPr>
        <p:spPr>
          <a:xfrm>
            <a:off x="720000" y="3809151"/>
            <a:ext cx="1800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/>
              <a:t>3</a:t>
            </a:r>
            <a:r>
              <a:rPr lang="da-DK" sz="1800" dirty="0"/>
              <a:t>0 sekunder</a:t>
            </a:r>
          </a:p>
        </p:txBody>
      </p:sp>
    </p:spTree>
    <p:extLst>
      <p:ext uri="{BB962C8B-B14F-4D97-AF65-F5344CB8AC3E}">
        <p14:creationId xmlns:p14="http://schemas.microsoft.com/office/powerpoint/2010/main" val="85150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42</Words>
  <Application>Microsoft Office PowerPoint</Application>
  <PresentationFormat>A4-papir (210 x 297 mm)</PresentationFormat>
  <Paragraphs>23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Agency FB</vt:lpstr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Sidsel Nonnemann</dc:creator>
  <cp:lastModifiedBy>Sidsel Nonnemann</cp:lastModifiedBy>
  <cp:revision>1</cp:revision>
  <dcterms:created xsi:type="dcterms:W3CDTF">2022-10-31T07:37:18Z</dcterms:created>
  <dcterms:modified xsi:type="dcterms:W3CDTF">2022-10-31T20:18:04Z</dcterms:modified>
</cp:coreProperties>
</file>